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arriecito" charset="1" panose="00000500000000000000"/>
      <p:regular r:id="rId10"/>
    </p:embeddedFont>
    <p:embeddedFont>
      <p:font typeface="Gaegu Bold" charset="1" panose="00000000000000000000"/>
      <p:regular r:id="rId11"/>
    </p:embeddedFont>
    <p:embeddedFont>
      <p:font typeface="Noto Sans T Chinese" charset="1" panose="020B0500000000000000"/>
      <p:regular r:id="rId12"/>
    </p:embeddedFont>
    <p:embeddedFont>
      <p:font typeface="Noto Sans T Chinese Bold" charset="1" panose="020B08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22" Target="slides/slide9.xml" Type="http://schemas.openxmlformats.org/officeDocument/2006/relationships/slide"/><Relationship Id="rId23" Target="slides/slide10.xml" Type="http://schemas.openxmlformats.org/officeDocument/2006/relationships/slide"/><Relationship Id="rId24" Target="slides/slide11.xml" Type="http://schemas.openxmlformats.org/officeDocument/2006/relationships/slide"/><Relationship Id="rId25" Target="slides/slide12.xml" Type="http://schemas.openxmlformats.org/officeDocument/2006/relationships/slide"/><Relationship Id="rId26" Target="slides/slide13.xml" Type="http://schemas.openxmlformats.org/officeDocument/2006/relationships/slide"/><Relationship Id="rId27" Target="slides/slide14.xml" Type="http://schemas.openxmlformats.org/officeDocument/2006/relationships/slide"/><Relationship Id="rId28" Target="slides/slide15.xml" Type="http://schemas.openxmlformats.org/officeDocument/2006/relationships/slide"/><Relationship Id="rId29" Target="slides/slide16.xml" Type="http://schemas.openxmlformats.org/officeDocument/2006/relationships/slide"/><Relationship Id="rId3" Target="viewProps.xml" Type="http://schemas.openxmlformats.org/officeDocument/2006/relationships/viewProps"/><Relationship Id="rId30" Target="slides/slide17.xml" Type="http://schemas.openxmlformats.org/officeDocument/2006/relationships/slide"/><Relationship Id="rId31" Target="slides/slide18.xml" Type="http://schemas.openxmlformats.org/officeDocument/2006/relationships/slide"/><Relationship Id="rId32" Target="slides/slide19.xml" Type="http://schemas.openxmlformats.org/officeDocument/2006/relationships/slide"/><Relationship Id="rId33" Target="slides/slide20.xml" Type="http://schemas.openxmlformats.org/officeDocument/2006/relationships/slide"/><Relationship Id="rId34" Target="slides/slide21.xml" Type="http://schemas.openxmlformats.org/officeDocument/2006/relationships/slide"/><Relationship Id="rId35" Target="slides/slide22.xml" Type="http://schemas.openxmlformats.org/officeDocument/2006/relationships/slide"/><Relationship Id="rId36" Target="slides/slide23.xml" Type="http://schemas.openxmlformats.org/officeDocument/2006/relationships/slide"/><Relationship Id="rId37" Target="slides/slide24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11" Target="../media/image27.png" Type="http://schemas.openxmlformats.org/officeDocument/2006/relationships/image"/><Relationship Id="rId12" Target="../media/image28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11" Target="../media/image27.png" Type="http://schemas.openxmlformats.org/officeDocument/2006/relationships/image"/><Relationship Id="rId12" Target="../media/image28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22.pn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11" Target="../media/image27.png" Type="http://schemas.openxmlformats.org/officeDocument/2006/relationships/image"/><Relationship Id="rId12" Target="../media/image28.svg" Type="http://schemas.openxmlformats.org/officeDocument/2006/relationships/image"/><Relationship Id="rId13" Target="../media/image2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11" Target="../media/image27.png" Type="http://schemas.openxmlformats.org/officeDocument/2006/relationships/image"/><Relationship Id="rId12" Target="../media/image28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3061" t="10722" r="9058" b="2001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555640" y="456741"/>
            <a:ext cx="9288303" cy="9373517"/>
          </a:xfrm>
          <a:custGeom>
            <a:avLst/>
            <a:gdLst/>
            <a:ahLst/>
            <a:cxnLst/>
            <a:rect r="r" b="b" t="t" l="l"/>
            <a:pathLst>
              <a:path h="9373517" w="9288303">
                <a:moveTo>
                  <a:pt x="0" y="0"/>
                </a:moveTo>
                <a:lnTo>
                  <a:pt x="9288303" y="0"/>
                </a:lnTo>
                <a:lnTo>
                  <a:pt x="9288303" y="9373518"/>
                </a:lnTo>
                <a:lnTo>
                  <a:pt x="0" y="9373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44057" y="456741"/>
            <a:ext cx="9288303" cy="9373517"/>
          </a:xfrm>
          <a:custGeom>
            <a:avLst/>
            <a:gdLst/>
            <a:ahLst/>
            <a:cxnLst/>
            <a:rect r="r" b="b" t="t" l="l"/>
            <a:pathLst>
              <a:path h="9373517" w="9288303">
                <a:moveTo>
                  <a:pt x="0" y="0"/>
                </a:moveTo>
                <a:lnTo>
                  <a:pt x="9288303" y="0"/>
                </a:lnTo>
                <a:lnTo>
                  <a:pt x="9288303" y="9373518"/>
                </a:lnTo>
                <a:lnTo>
                  <a:pt x="0" y="9373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44607" y="901533"/>
            <a:ext cx="13598901" cy="7516483"/>
          </a:xfrm>
          <a:custGeom>
            <a:avLst/>
            <a:gdLst/>
            <a:ahLst/>
            <a:cxnLst/>
            <a:rect r="r" b="b" t="t" l="l"/>
            <a:pathLst>
              <a:path h="7516483" w="13598901">
                <a:moveTo>
                  <a:pt x="0" y="0"/>
                </a:moveTo>
                <a:lnTo>
                  <a:pt x="13598900" y="0"/>
                </a:lnTo>
                <a:lnTo>
                  <a:pt x="13598900" y="7516483"/>
                </a:lnTo>
                <a:lnTo>
                  <a:pt x="0" y="75164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99791" y="2919400"/>
            <a:ext cx="9641950" cy="404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600"/>
              </a:lnSpc>
            </a:pPr>
            <a:r>
              <a:rPr lang="en-US" sz="15000">
                <a:solidFill>
                  <a:srgbClr val="4F3527"/>
                </a:solidFill>
                <a:ea typeface="Barriecito"/>
              </a:rPr>
              <a:t>霍格華茲的邀請函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076602" y="3786358"/>
            <a:ext cx="3389099" cy="4114800"/>
          </a:xfrm>
          <a:custGeom>
            <a:avLst/>
            <a:gdLst/>
            <a:ahLst/>
            <a:cxnLst/>
            <a:rect r="r" b="b" t="t" l="l"/>
            <a:pathLst>
              <a:path h="4114800" w="3389099">
                <a:moveTo>
                  <a:pt x="0" y="0"/>
                </a:moveTo>
                <a:lnTo>
                  <a:pt x="3389099" y="0"/>
                </a:lnTo>
                <a:lnTo>
                  <a:pt x="33890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75220">
            <a:off x="14131330" y="7528529"/>
            <a:ext cx="1882912" cy="1314615"/>
          </a:xfrm>
          <a:custGeom>
            <a:avLst/>
            <a:gdLst/>
            <a:ahLst/>
            <a:cxnLst/>
            <a:rect r="r" b="b" t="t" l="l"/>
            <a:pathLst>
              <a:path h="1314615" w="1882912">
                <a:moveTo>
                  <a:pt x="0" y="0"/>
                </a:moveTo>
                <a:lnTo>
                  <a:pt x="1882912" y="0"/>
                </a:lnTo>
                <a:lnTo>
                  <a:pt x="1882912" y="1314615"/>
                </a:lnTo>
                <a:lnTo>
                  <a:pt x="0" y="131461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281120" y="6958000"/>
            <a:ext cx="8560621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9"/>
              </a:lnSpc>
            </a:pPr>
            <a:r>
              <a:rPr lang="en-US" sz="3999">
                <a:solidFill>
                  <a:srgbClr val="4F3527"/>
                </a:solidFill>
                <a:latin typeface="Gaegu Bold"/>
              </a:rPr>
              <a:t>1112003  1112020 1100621  1102065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DF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49179" y="277660"/>
            <a:ext cx="14189642" cy="9731681"/>
          </a:xfrm>
          <a:custGeom>
            <a:avLst/>
            <a:gdLst/>
            <a:ahLst/>
            <a:cxnLst/>
            <a:rect r="r" b="b" t="t" l="l"/>
            <a:pathLst>
              <a:path h="9731681" w="14189642">
                <a:moveTo>
                  <a:pt x="0" y="0"/>
                </a:moveTo>
                <a:lnTo>
                  <a:pt x="14189642" y="0"/>
                </a:lnTo>
                <a:lnTo>
                  <a:pt x="14189642" y="9731680"/>
                </a:lnTo>
                <a:lnTo>
                  <a:pt x="0" y="97316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2" t="-101" r="-343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3061" t="10722" r="9058" b="2001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555640" y="456741"/>
            <a:ext cx="9288303" cy="9373517"/>
          </a:xfrm>
          <a:custGeom>
            <a:avLst/>
            <a:gdLst/>
            <a:ahLst/>
            <a:cxnLst/>
            <a:rect r="r" b="b" t="t" l="l"/>
            <a:pathLst>
              <a:path h="9373517" w="9288303">
                <a:moveTo>
                  <a:pt x="0" y="0"/>
                </a:moveTo>
                <a:lnTo>
                  <a:pt x="9288303" y="0"/>
                </a:lnTo>
                <a:lnTo>
                  <a:pt x="9288303" y="9373518"/>
                </a:lnTo>
                <a:lnTo>
                  <a:pt x="0" y="9373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44057" y="508736"/>
            <a:ext cx="9288303" cy="9373517"/>
          </a:xfrm>
          <a:custGeom>
            <a:avLst/>
            <a:gdLst/>
            <a:ahLst/>
            <a:cxnLst/>
            <a:rect r="r" b="b" t="t" l="l"/>
            <a:pathLst>
              <a:path h="9373517" w="9288303">
                <a:moveTo>
                  <a:pt x="0" y="0"/>
                </a:moveTo>
                <a:lnTo>
                  <a:pt x="9288303" y="0"/>
                </a:lnTo>
                <a:lnTo>
                  <a:pt x="9288303" y="9373517"/>
                </a:lnTo>
                <a:lnTo>
                  <a:pt x="0" y="93735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44051" y="167739"/>
            <a:ext cx="2143839" cy="908208"/>
          </a:xfrm>
          <a:custGeom>
            <a:avLst/>
            <a:gdLst/>
            <a:ahLst/>
            <a:cxnLst/>
            <a:rect r="r" b="b" t="t" l="l"/>
            <a:pathLst>
              <a:path h="908208" w="2143839">
                <a:moveTo>
                  <a:pt x="0" y="0"/>
                </a:moveTo>
                <a:lnTo>
                  <a:pt x="2143838" y="0"/>
                </a:lnTo>
                <a:lnTo>
                  <a:pt x="2143838" y="908208"/>
                </a:lnTo>
                <a:lnTo>
                  <a:pt x="0" y="9082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43943" y="1340746"/>
            <a:ext cx="1630892" cy="1055632"/>
          </a:xfrm>
          <a:custGeom>
            <a:avLst/>
            <a:gdLst/>
            <a:ahLst/>
            <a:cxnLst/>
            <a:rect r="r" b="b" t="t" l="l"/>
            <a:pathLst>
              <a:path h="1055632" w="1630892">
                <a:moveTo>
                  <a:pt x="0" y="0"/>
                </a:moveTo>
                <a:lnTo>
                  <a:pt x="1630892" y="0"/>
                </a:lnTo>
                <a:lnTo>
                  <a:pt x="1630892" y="1055632"/>
                </a:lnTo>
                <a:lnTo>
                  <a:pt x="0" y="10556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968850" y="1730326"/>
            <a:ext cx="12350301" cy="6826348"/>
          </a:xfrm>
          <a:custGeom>
            <a:avLst/>
            <a:gdLst/>
            <a:ahLst/>
            <a:cxnLst/>
            <a:rect r="r" b="b" t="t" l="l"/>
            <a:pathLst>
              <a:path h="6826348" w="12350301">
                <a:moveTo>
                  <a:pt x="0" y="0"/>
                </a:moveTo>
                <a:lnTo>
                  <a:pt x="12350300" y="0"/>
                </a:lnTo>
                <a:lnTo>
                  <a:pt x="12350300" y="6826348"/>
                </a:lnTo>
                <a:lnTo>
                  <a:pt x="0" y="68263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72349" y="8831158"/>
            <a:ext cx="3240385" cy="854283"/>
          </a:xfrm>
          <a:custGeom>
            <a:avLst/>
            <a:gdLst/>
            <a:ahLst/>
            <a:cxnLst/>
            <a:rect r="r" b="b" t="t" l="l"/>
            <a:pathLst>
              <a:path h="854283" w="3240385">
                <a:moveTo>
                  <a:pt x="0" y="0"/>
                </a:moveTo>
                <a:lnTo>
                  <a:pt x="3240386" y="0"/>
                </a:lnTo>
                <a:lnTo>
                  <a:pt x="3240386" y="854284"/>
                </a:lnTo>
                <a:lnTo>
                  <a:pt x="0" y="85428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628864" y="5314950"/>
            <a:ext cx="7030271" cy="1136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99"/>
              </a:lnSpc>
            </a:pPr>
            <a:r>
              <a:rPr lang="en-US" sz="9999">
                <a:solidFill>
                  <a:srgbClr val="4F3527"/>
                </a:solidFill>
                <a:latin typeface="Barriecito Bold"/>
              </a:rPr>
              <a:t>OUR problem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3061" t="10722" r="9058" b="2001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555640" y="456741"/>
            <a:ext cx="9288303" cy="9373517"/>
          </a:xfrm>
          <a:custGeom>
            <a:avLst/>
            <a:gdLst/>
            <a:ahLst/>
            <a:cxnLst/>
            <a:rect r="r" b="b" t="t" l="l"/>
            <a:pathLst>
              <a:path h="9373517" w="9288303">
                <a:moveTo>
                  <a:pt x="0" y="0"/>
                </a:moveTo>
                <a:lnTo>
                  <a:pt x="9288303" y="0"/>
                </a:lnTo>
                <a:lnTo>
                  <a:pt x="9288303" y="9373518"/>
                </a:lnTo>
                <a:lnTo>
                  <a:pt x="0" y="9373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44057" y="456741"/>
            <a:ext cx="9288303" cy="9373517"/>
          </a:xfrm>
          <a:custGeom>
            <a:avLst/>
            <a:gdLst/>
            <a:ahLst/>
            <a:cxnLst/>
            <a:rect r="r" b="b" t="t" l="l"/>
            <a:pathLst>
              <a:path h="9373517" w="9288303">
                <a:moveTo>
                  <a:pt x="0" y="0"/>
                </a:moveTo>
                <a:lnTo>
                  <a:pt x="9288303" y="0"/>
                </a:lnTo>
                <a:lnTo>
                  <a:pt x="9288303" y="9373518"/>
                </a:lnTo>
                <a:lnTo>
                  <a:pt x="0" y="9373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75838" y="2439867"/>
            <a:ext cx="7136324" cy="6007488"/>
          </a:xfrm>
          <a:custGeom>
            <a:avLst/>
            <a:gdLst/>
            <a:ahLst/>
            <a:cxnLst/>
            <a:rect r="r" b="b" t="t" l="l"/>
            <a:pathLst>
              <a:path h="6007488" w="7136324">
                <a:moveTo>
                  <a:pt x="0" y="0"/>
                </a:moveTo>
                <a:lnTo>
                  <a:pt x="7136324" y="0"/>
                </a:lnTo>
                <a:lnTo>
                  <a:pt x="7136324" y="6007488"/>
                </a:lnTo>
                <a:lnTo>
                  <a:pt x="0" y="60074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64939" y="7412592"/>
            <a:ext cx="2358121" cy="754599"/>
          </a:xfrm>
          <a:custGeom>
            <a:avLst/>
            <a:gdLst/>
            <a:ahLst/>
            <a:cxnLst/>
            <a:rect r="r" b="b" t="t" l="l"/>
            <a:pathLst>
              <a:path h="754599" w="2358121">
                <a:moveTo>
                  <a:pt x="0" y="0"/>
                </a:moveTo>
                <a:lnTo>
                  <a:pt x="2358122" y="0"/>
                </a:lnTo>
                <a:lnTo>
                  <a:pt x="2358122" y="754599"/>
                </a:lnTo>
                <a:lnTo>
                  <a:pt x="0" y="7545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705362" y="7094792"/>
            <a:ext cx="4737504" cy="2144797"/>
          </a:xfrm>
          <a:custGeom>
            <a:avLst/>
            <a:gdLst/>
            <a:ahLst/>
            <a:cxnLst/>
            <a:rect r="r" b="b" t="t" l="l"/>
            <a:pathLst>
              <a:path h="2144797" w="4737504">
                <a:moveTo>
                  <a:pt x="0" y="0"/>
                </a:moveTo>
                <a:lnTo>
                  <a:pt x="4737504" y="0"/>
                </a:lnTo>
                <a:lnTo>
                  <a:pt x="4737504" y="2144798"/>
                </a:lnTo>
                <a:lnTo>
                  <a:pt x="0" y="21447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617265" y="1409700"/>
            <a:ext cx="7053470" cy="1136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99"/>
              </a:lnSpc>
            </a:pPr>
            <a:r>
              <a:rPr lang="en-US" sz="9999">
                <a:solidFill>
                  <a:srgbClr val="4F3527"/>
                </a:solidFill>
                <a:latin typeface="Barriecito"/>
              </a:rPr>
              <a:t>OUR problem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42733" y="4219966"/>
            <a:ext cx="4602535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F3527"/>
                </a:solidFill>
                <a:ea typeface="Noto Sans T Chinese"/>
              </a:rPr>
              <a:t>資料不好蒐集 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F3527"/>
                </a:solidFill>
                <a:ea typeface="Noto Sans T Chinese"/>
              </a:rPr>
              <a:t>時間不足 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F3527"/>
                </a:solidFill>
                <a:ea typeface="Noto Sans T Chinese"/>
              </a:rPr>
              <a:t>對js熟悉度不高 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F3527"/>
                </a:solidFill>
                <a:ea typeface="Noto Sans T Chinese"/>
              </a:rPr>
              <a:t>信息傳遞不到位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890548" y="7113503"/>
            <a:ext cx="4737504" cy="2144797"/>
          </a:xfrm>
          <a:custGeom>
            <a:avLst/>
            <a:gdLst/>
            <a:ahLst/>
            <a:cxnLst/>
            <a:rect r="r" b="b" t="t" l="l"/>
            <a:pathLst>
              <a:path h="2144797" w="4737504">
                <a:moveTo>
                  <a:pt x="0" y="0"/>
                </a:moveTo>
                <a:lnTo>
                  <a:pt x="4737504" y="0"/>
                </a:lnTo>
                <a:lnTo>
                  <a:pt x="4737504" y="2144797"/>
                </a:lnTo>
                <a:lnTo>
                  <a:pt x="0" y="21447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354254" y="7094792"/>
            <a:ext cx="4737504" cy="2144797"/>
          </a:xfrm>
          <a:custGeom>
            <a:avLst/>
            <a:gdLst/>
            <a:ahLst/>
            <a:cxnLst/>
            <a:rect r="r" b="b" t="t" l="l"/>
            <a:pathLst>
              <a:path h="2144797" w="4737504">
                <a:moveTo>
                  <a:pt x="0" y="0"/>
                </a:moveTo>
                <a:lnTo>
                  <a:pt x="4737505" y="0"/>
                </a:lnTo>
                <a:lnTo>
                  <a:pt x="4737505" y="2144798"/>
                </a:lnTo>
                <a:lnTo>
                  <a:pt x="0" y="21447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326143" y="7094792"/>
            <a:ext cx="4737504" cy="2144797"/>
          </a:xfrm>
          <a:custGeom>
            <a:avLst/>
            <a:gdLst/>
            <a:ahLst/>
            <a:cxnLst/>
            <a:rect r="r" b="b" t="t" l="l"/>
            <a:pathLst>
              <a:path h="2144797" w="4737504">
                <a:moveTo>
                  <a:pt x="0" y="0"/>
                </a:moveTo>
                <a:lnTo>
                  <a:pt x="4737505" y="0"/>
                </a:lnTo>
                <a:lnTo>
                  <a:pt x="4737505" y="2144798"/>
                </a:lnTo>
                <a:lnTo>
                  <a:pt x="0" y="21447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3061" t="10722" r="9058" b="2001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555640" y="456741"/>
            <a:ext cx="9288303" cy="9373517"/>
          </a:xfrm>
          <a:custGeom>
            <a:avLst/>
            <a:gdLst/>
            <a:ahLst/>
            <a:cxnLst/>
            <a:rect r="r" b="b" t="t" l="l"/>
            <a:pathLst>
              <a:path h="9373517" w="9288303">
                <a:moveTo>
                  <a:pt x="0" y="0"/>
                </a:moveTo>
                <a:lnTo>
                  <a:pt x="9288303" y="0"/>
                </a:lnTo>
                <a:lnTo>
                  <a:pt x="9288303" y="9373518"/>
                </a:lnTo>
                <a:lnTo>
                  <a:pt x="0" y="9373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44057" y="508736"/>
            <a:ext cx="9288303" cy="9373517"/>
          </a:xfrm>
          <a:custGeom>
            <a:avLst/>
            <a:gdLst/>
            <a:ahLst/>
            <a:cxnLst/>
            <a:rect r="r" b="b" t="t" l="l"/>
            <a:pathLst>
              <a:path h="9373517" w="9288303">
                <a:moveTo>
                  <a:pt x="0" y="0"/>
                </a:moveTo>
                <a:lnTo>
                  <a:pt x="9288303" y="0"/>
                </a:lnTo>
                <a:lnTo>
                  <a:pt x="9288303" y="9373517"/>
                </a:lnTo>
                <a:lnTo>
                  <a:pt x="0" y="93735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44051" y="167739"/>
            <a:ext cx="2143839" cy="908208"/>
          </a:xfrm>
          <a:custGeom>
            <a:avLst/>
            <a:gdLst/>
            <a:ahLst/>
            <a:cxnLst/>
            <a:rect r="r" b="b" t="t" l="l"/>
            <a:pathLst>
              <a:path h="908208" w="2143839">
                <a:moveTo>
                  <a:pt x="0" y="0"/>
                </a:moveTo>
                <a:lnTo>
                  <a:pt x="2143838" y="0"/>
                </a:lnTo>
                <a:lnTo>
                  <a:pt x="2143838" y="908208"/>
                </a:lnTo>
                <a:lnTo>
                  <a:pt x="0" y="9082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43943" y="1340746"/>
            <a:ext cx="1630892" cy="1055632"/>
          </a:xfrm>
          <a:custGeom>
            <a:avLst/>
            <a:gdLst/>
            <a:ahLst/>
            <a:cxnLst/>
            <a:rect r="r" b="b" t="t" l="l"/>
            <a:pathLst>
              <a:path h="1055632" w="1630892">
                <a:moveTo>
                  <a:pt x="0" y="0"/>
                </a:moveTo>
                <a:lnTo>
                  <a:pt x="1630892" y="0"/>
                </a:lnTo>
                <a:lnTo>
                  <a:pt x="1630892" y="1055632"/>
                </a:lnTo>
                <a:lnTo>
                  <a:pt x="0" y="10556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968850" y="1730326"/>
            <a:ext cx="12350301" cy="6826348"/>
          </a:xfrm>
          <a:custGeom>
            <a:avLst/>
            <a:gdLst/>
            <a:ahLst/>
            <a:cxnLst/>
            <a:rect r="r" b="b" t="t" l="l"/>
            <a:pathLst>
              <a:path h="6826348" w="12350301">
                <a:moveTo>
                  <a:pt x="0" y="0"/>
                </a:moveTo>
                <a:lnTo>
                  <a:pt x="12350300" y="0"/>
                </a:lnTo>
                <a:lnTo>
                  <a:pt x="12350300" y="6826348"/>
                </a:lnTo>
                <a:lnTo>
                  <a:pt x="0" y="68263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72349" y="8831158"/>
            <a:ext cx="3240385" cy="854283"/>
          </a:xfrm>
          <a:custGeom>
            <a:avLst/>
            <a:gdLst/>
            <a:ahLst/>
            <a:cxnLst/>
            <a:rect r="r" b="b" t="t" l="l"/>
            <a:pathLst>
              <a:path h="854283" w="3240385">
                <a:moveTo>
                  <a:pt x="0" y="0"/>
                </a:moveTo>
                <a:lnTo>
                  <a:pt x="3240386" y="0"/>
                </a:lnTo>
                <a:lnTo>
                  <a:pt x="3240386" y="854284"/>
                </a:lnTo>
                <a:lnTo>
                  <a:pt x="0" y="85428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610295" y="4879976"/>
            <a:ext cx="5095067" cy="1136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99"/>
              </a:lnSpc>
            </a:pPr>
            <a:r>
              <a:rPr lang="en-US" sz="9999">
                <a:solidFill>
                  <a:srgbClr val="4F3527"/>
                </a:solidFill>
                <a:latin typeface="Barriecito Bold"/>
              </a:rPr>
              <a:t>HOW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53" b="481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52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59425" cy="10287000"/>
          </a:xfrm>
          <a:custGeom>
            <a:avLst/>
            <a:gdLst/>
            <a:ahLst/>
            <a:cxnLst/>
            <a:rect r="r" b="b" t="t" l="l"/>
            <a:pathLst>
              <a:path h="10287000" w="18259425">
                <a:moveTo>
                  <a:pt x="0" y="0"/>
                </a:moveTo>
                <a:lnTo>
                  <a:pt x="18259425" y="0"/>
                </a:lnTo>
                <a:lnTo>
                  <a:pt x="1825942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3061" t="10722" r="9058" b="2001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555640" y="456741"/>
            <a:ext cx="9288303" cy="9373517"/>
          </a:xfrm>
          <a:custGeom>
            <a:avLst/>
            <a:gdLst/>
            <a:ahLst/>
            <a:cxnLst/>
            <a:rect r="r" b="b" t="t" l="l"/>
            <a:pathLst>
              <a:path h="9373517" w="9288303">
                <a:moveTo>
                  <a:pt x="0" y="0"/>
                </a:moveTo>
                <a:lnTo>
                  <a:pt x="9288303" y="0"/>
                </a:lnTo>
                <a:lnTo>
                  <a:pt x="9288303" y="9373518"/>
                </a:lnTo>
                <a:lnTo>
                  <a:pt x="0" y="9373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44057" y="456741"/>
            <a:ext cx="9288303" cy="9373517"/>
          </a:xfrm>
          <a:custGeom>
            <a:avLst/>
            <a:gdLst/>
            <a:ahLst/>
            <a:cxnLst/>
            <a:rect r="r" b="b" t="t" l="l"/>
            <a:pathLst>
              <a:path h="9373517" w="9288303">
                <a:moveTo>
                  <a:pt x="0" y="0"/>
                </a:moveTo>
                <a:lnTo>
                  <a:pt x="9288303" y="0"/>
                </a:lnTo>
                <a:lnTo>
                  <a:pt x="9288303" y="9373518"/>
                </a:lnTo>
                <a:lnTo>
                  <a:pt x="0" y="9373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75838" y="2439867"/>
            <a:ext cx="7136324" cy="6007488"/>
          </a:xfrm>
          <a:custGeom>
            <a:avLst/>
            <a:gdLst/>
            <a:ahLst/>
            <a:cxnLst/>
            <a:rect r="r" b="b" t="t" l="l"/>
            <a:pathLst>
              <a:path h="6007488" w="7136324">
                <a:moveTo>
                  <a:pt x="0" y="0"/>
                </a:moveTo>
                <a:lnTo>
                  <a:pt x="7136324" y="0"/>
                </a:lnTo>
                <a:lnTo>
                  <a:pt x="7136324" y="6007488"/>
                </a:lnTo>
                <a:lnTo>
                  <a:pt x="0" y="60074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64939" y="7412592"/>
            <a:ext cx="2358121" cy="754599"/>
          </a:xfrm>
          <a:custGeom>
            <a:avLst/>
            <a:gdLst/>
            <a:ahLst/>
            <a:cxnLst/>
            <a:rect r="r" b="b" t="t" l="l"/>
            <a:pathLst>
              <a:path h="754599" w="2358121">
                <a:moveTo>
                  <a:pt x="0" y="0"/>
                </a:moveTo>
                <a:lnTo>
                  <a:pt x="2358122" y="0"/>
                </a:lnTo>
                <a:lnTo>
                  <a:pt x="2358122" y="754599"/>
                </a:lnTo>
                <a:lnTo>
                  <a:pt x="0" y="7545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705362" y="7094792"/>
            <a:ext cx="4737504" cy="2144797"/>
          </a:xfrm>
          <a:custGeom>
            <a:avLst/>
            <a:gdLst/>
            <a:ahLst/>
            <a:cxnLst/>
            <a:rect r="r" b="b" t="t" l="l"/>
            <a:pathLst>
              <a:path h="2144797" w="4737504">
                <a:moveTo>
                  <a:pt x="0" y="0"/>
                </a:moveTo>
                <a:lnTo>
                  <a:pt x="4737504" y="0"/>
                </a:lnTo>
                <a:lnTo>
                  <a:pt x="4737504" y="2144798"/>
                </a:lnTo>
                <a:lnTo>
                  <a:pt x="0" y="21447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993142" y="850383"/>
            <a:ext cx="2301716" cy="1136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99"/>
              </a:lnSpc>
            </a:pPr>
            <a:r>
              <a:rPr lang="en-US" sz="9999">
                <a:solidFill>
                  <a:srgbClr val="4F3527"/>
                </a:solidFill>
                <a:latin typeface="Barriecito"/>
              </a:rPr>
              <a:t>why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70729" y="3919928"/>
            <a:ext cx="5746542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F3527"/>
                </a:solidFill>
                <a:ea typeface="Noto Sans T Chinese"/>
              </a:rPr>
              <a:t>介紹一款老少咸宜的遊戲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F3527"/>
                </a:solidFill>
                <a:ea typeface="Noto Sans T Chinese"/>
              </a:rPr>
              <a:t>遊戲以劇情導向為主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F3527"/>
                </a:solidFill>
                <a:ea typeface="Noto Sans T Chinese"/>
              </a:rPr>
              <a:t>易理解的故事線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F3527"/>
                </a:solidFill>
                <a:ea typeface="Noto Sans T Chinese"/>
              </a:rPr>
              <a:t>容易引起共鳴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F3527"/>
                </a:solidFill>
                <a:ea typeface="Noto Sans T Chinese"/>
              </a:rPr>
              <a:t>有特定族群會被吸引到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890548" y="7113503"/>
            <a:ext cx="4737504" cy="2144797"/>
          </a:xfrm>
          <a:custGeom>
            <a:avLst/>
            <a:gdLst/>
            <a:ahLst/>
            <a:cxnLst/>
            <a:rect r="r" b="b" t="t" l="l"/>
            <a:pathLst>
              <a:path h="2144797" w="4737504">
                <a:moveTo>
                  <a:pt x="0" y="0"/>
                </a:moveTo>
                <a:lnTo>
                  <a:pt x="4737504" y="0"/>
                </a:lnTo>
                <a:lnTo>
                  <a:pt x="4737504" y="2144797"/>
                </a:lnTo>
                <a:lnTo>
                  <a:pt x="0" y="21447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354254" y="7094792"/>
            <a:ext cx="4737504" cy="2144797"/>
          </a:xfrm>
          <a:custGeom>
            <a:avLst/>
            <a:gdLst/>
            <a:ahLst/>
            <a:cxnLst/>
            <a:rect r="r" b="b" t="t" l="l"/>
            <a:pathLst>
              <a:path h="2144797" w="4737504">
                <a:moveTo>
                  <a:pt x="0" y="0"/>
                </a:moveTo>
                <a:lnTo>
                  <a:pt x="4737505" y="0"/>
                </a:lnTo>
                <a:lnTo>
                  <a:pt x="4737505" y="2144798"/>
                </a:lnTo>
                <a:lnTo>
                  <a:pt x="0" y="21447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326143" y="7094792"/>
            <a:ext cx="4737504" cy="2144797"/>
          </a:xfrm>
          <a:custGeom>
            <a:avLst/>
            <a:gdLst/>
            <a:ahLst/>
            <a:cxnLst/>
            <a:rect r="r" b="b" t="t" l="l"/>
            <a:pathLst>
              <a:path h="2144797" w="4737504">
                <a:moveTo>
                  <a:pt x="0" y="0"/>
                </a:moveTo>
                <a:lnTo>
                  <a:pt x="4737505" y="0"/>
                </a:lnTo>
                <a:lnTo>
                  <a:pt x="4737505" y="2144798"/>
                </a:lnTo>
                <a:lnTo>
                  <a:pt x="0" y="21447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3061" t="10722" r="9058" b="2001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555640" y="456741"/>
            <a:ext cx="9288303" cy="9373517"/>
          </a:xfrm>
          <a:custGeom>
            <a:avLst/>
            <a:gdLst/>
            <a:ahLst/>
            <a:cxnLst/>
            <a:rect r="r" b="b" t="t" l="l"/>
            <a:pathLst>
              <a:path h="9373517" w="9288303">
                <a:moveTo>
                  <a:pt x="0" y="0"/>
                </a:moveTo>
                <a:lnTo>
                  <a:pt x="9288303" y="0"/>
                </a:lnTo>
                <a:lnTo>
                  <a:pt x="9288303" y="9373518"/>
                </a:lnTo>
                <a:lnTo>
                  <a:pt x="0" y="9373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44057" y="456741"/>
            <a:ext cx="9288303" cy="9373517"/>
          </a:xfrm>
          <a:custGeom>
            <a:avLst/>
            <a:gdLst/>
            <a:ahLst/>
            <a:cxnLst/>
            <a:rect r="r" b="b" t="t" l="l"/>
            <a:pathLst>
              <a:path h="9373517" w="9288303">
                <a:moveTo>
                  <a:pt x="0" y="0"/>
                </a:moveTo>
                <a:lnTo>
                  <a:pt x="9288303" y="0"/>
                </a:lnTo>
                <a:lnTo>
                  <a:pt x="9288303" y="9373518"/>
                </a:lnTo>
                <a:lnTo>
                  <a:pt x="0" y="9373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486400" y="4212475"/>
            <a:ext cx="7315200" cy="1862051"/>
          </a:xfrm>
          <a:custGeom>
            <a:avLst/>
            <a:gdLst/>
            <a:ahLst/>
            <a:cxnLst/>
            <a:rect r="r" b="b" t="t" l="l"/>
            <a:pathLst>
              <a:path h="1862051" w="7315200">
                <a:moveTo>
                  <a:pt x="0" y="0"/>
                </a:moveTo>
                <a:lnTo>
                  <a:pt x="7315200" y="0"/>
                </a:lnTo>
                <a:lnTo>
                  <a:pt x="7315200" y="1862050"/>
                </a:lnTo>
                <a:lnTo>
                  <a:pt x="0" y="1862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3061" t="10722" r="9058" b="2001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555640" y="456741"/>
            <a:ext cx="9288303" cy="9373517"/>
          </a:xfrm>
          <a:custGeom>
            <a:avLst/>
            <a:gdLst/>
            <a:ahLst/>
            <a:cxnLst/>
            <a:rect r="r" b="b" t="t" l="l"/>
            <a:pathLst>
              <a:path h="9373517" w="9288303">
                <a:moveTo>
                  <a:pt x="0" y="0"/>
                </a:moveTo>
                <a:lnTo>
                  <a:pt x="9288303" y="0"/>
                </a:lnTo>
                <a:lnTo>
                  <a:pt x="9288303" y="9373518"/>
                </a:lnTo>
                <a:lnTo>
                  <a:pt x="0" y="9373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44057" y="456741"/>
            <a:ext cx="9288303" cy="9373517"/>
          </a:xfrm>
          <a:custGeom>
            <a:avLst/>
            <a:gdLst/>
            <a:ahLst/>
            <a:cxnLst/>
            <a:rect r="r" b="b" t="t" l="l"/>
            <a:pathLst>
              <a:path h="9373517" w="9288303">
                <a:moveTo>
                  <a:pt x="0" y="0"/>
                </a:moveTo>
                <a:lnTo>
                  <a:pt x="9288303" y="0"/>
                </a:lnTo>
                <a:lnTo>
                  <a:pt x="9288303" y="9373518"/>
                </a:lnTo>
                <a:lnTo>
                  <a:pt x="0" y="9373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75838" y="2439867"/>
            <a:ext cx="7136324" cy="6007488"/>
          </a:xfrm>
          <a:custGeom>
            <a:avLst/>
            <a:gdLst/>
            <a:ahLst/>
            <a:cxnLst/>
            <a:rect r="r" b="b" t="t" l="l"/>
            <a:pathLst>
              <a:path h="6007488" w="7136324">
                <a:moveTo>
                  <a:pt x="0" y="0"/>
                </a:moveTo>
                <a:lnTo>
                  <a:pt x="7136324" y="0"/>
                </a:lnTo>
                <a:lnTo>
                  <a:pt x="7136324" y="6007488"/>
                </a:lnTo>
                <a:lnTo>
                  <a:pt x="0" y="60074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64939" y="7412592"/>
            <a:ext cx="2358121" cy="754599"/>
          </a:xfrm>
          <a:custGeom>
            <a:avLst/>
            <a:gdLst/>
            <a:ahLst/>
            <a:cxnLst/>
            <a:rect r="r" b="b" t="t" l="l"/>
            <a:pathLst>
              <a:path h="754599" w="2358121">
                <a:moveTo>
                  <a:pt x="0" y="0"/>
                </a:moveTo>
                <a:lnTo>
                  <a:pt x="2358122" y="0"/>
                </a:lnTo>
                <a:lnTo>
                  <a:pt x="2358122" y="754599"/>
                </a:lnTo>
                <a:lnTo>
                  <a:pt x="0" y="7545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705362" y="7094792"/>
            <a:ext cx="4737504" cy="2144797"/>
          </a:xfrm>
          <a:custGeom>
            <a:avLst/>
            <a:gdLst/>
            <a:ahLst/>
            <a:cxnLst/>
            <a:rect r="r" b="b" t="t" l="l"/>
            <a:pathLst>
              <a:path h="2144797" w="4737504">
                <a:moveTo>
                  <a:pt x="0" y="0"/>
                </a:moveTo>
                <a:lnTo>
                  <a:pt x="4737504" y="0"/>
                </a:lnTo>
                <a:lnTo>
                  <a:pt x="4737504" y="2144798"/>
                </a:lnTo>
                <a:lnTo>
                  <a:pt x="0" y="21447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993142" y="850383"/>
            <a:ext cx="2301716" cy="1136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99"/>
              </a:lnSpc>
            </a:pPr>
            <a:r>
              <a:rPr lang="en-US" sz="9999">
                <a:solidFill>
                  <a:srgbClr val="4F3527"/>
                </a:solidFill>
                <a:latin typeface="Barriecito"/>
              </a:rPr>
              <a:t>who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87439" y="4519930"/>
            <a:ext cx="4712827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F3527"/>
                </a:solidFill>
                <a:ea typeface="Noto Sans T Chinese"/>
              </a:rPr>
              <a:t>傾向角色扮演的玩家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F3527"/>
                </a:solidFill>
                <a:ea typeface="Noto Sans T Chinese"/>
              </a:rPr>
              <a:t>嚮往魔法世界的影迷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890548" y="7113503"/>
            <a:ext cx="4737504" cy="2144797"/>
          </a:xfrm>
          <a:custGeom>
            <a:avLst/>
            <a:gdLst/>
            <a:ahLst/>
            <a:cxnLst/>
            <a:rect r="r" b="b" t="t" l="l"/>
            <a:pathLst>
              <a:path h="2144797" w="4737504">
                <a:moveTo>
                  <a:pt x="0" y="0"/>
                </a:moveTo>
                <a:lnTo>
                  <a:pt x="4737504" y="0"/>
                </a:lnTo>
                <a:lnTo>
                  <a:pt x="4737504" y="2144797"/>
                </a:lnTo>
                <a:lnTo>
                  <a:pt x="0" y="21447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354254" y="7094792"/>
            <a:ext cx="4737504" cy="2144797"/>
          </a:xfrm>
          <a:custGeom>
            <a:avLst/>
            <a:gdLst/>
            <a:ahLst/>
            <a:cxnLst/>
            <a:rect r="r" b="b" t="t" l="l"/>
            <a:pathLst>
              <a:path h="2144797" w="4737504">
                <a:moveTo>
                  <a:pt x="0" y="0"/>
                </a:moveTo>
                <a:lnTo>
                  <a:pt x="4737505" y="0"/>
                </a:lnTo>
                <a:lnTo>
                  <a:pt x="4737505" y="2144798"/>
                </a:lnTo>
                <a:lnTo>
                  <a:pt x="0" y="21447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326143" y="7094792"/>
            <a:ext cx="4737504" cy="2144797"/>
          </a:xfrm>
          <a:custGeom>
            <a:avLst/>
            <a:gdLst/>
            <a:ahLst/>
            <a:cxnLst/>
            <a:rect r="r" b="b" t="t" l="l"/>
            <a:pathLst>
              <a:path h="2144797" w="4737504">
                <a:moveTo>
                  <a:pt x="0" y="0"/>
                </a:moveTo>
                <a:lnTo>
                  <a:pt x="4737505" y="0"/>
                </a:lnTo>
                <a:lnTo>
                  <a:pt x="4737505" y="2144798"/>
                </a:lnTo>
                <a:lnTo>
                  <a:pt x="0" y="21447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3061" t="10722" r="9058" b="2001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555640" y="456741"/>
            <a:ext cx="9288303" cy="9373517"/>
          </a:xfrm>
          <a:custGeom>
            <a:avLst/>
            <a:gdLst/>
            <a:ahLst/>
            <a:cxnLst/>
            <a:rect r="r" b="b" t="t" l="l"/>
            <a:pathLst>
              <a:path h="9373517" w="9288303">
                <a:moveTo>
                  <a:pt x="0" y="0"/>
                </a:moveTo>
                <a:lnTo>
                  <a:pt x="9288303" y="0"/>
                </a:lnTo>
                <a:lnTo>
                  <a:pt x="9288303" y="9373518"/>
                </a:lnTo>
                <a:lnTo>
                  <a:pt x="0" y="9373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44057" y="508736"/>
            <a:ext cx="9288303" cy="9373517"/>
          </a:xfrm>
          <a:custGeom>
            <a:avLst/>
            <a:gdLst/>
            <a:ahLst/>
            <a:cxnLst/>
            <a:rect r="r" b="b" t="t" l="l"/>
            <a:pathLst>
              <a:path h="9373517" w="9288303">
                <a:moveTo>
                  <a:pt x="0" y="0"/>
                </a:moveTo>
                <a:lnTo>
                  <a:pt x="9288303" y="0"/>
                </a:lnTo>
                <a:lnTo>
                  <a:pt x="9288303" y="9373517"/>
                </a:lnTo>
                <a:lnTo>
                  <a:pt x="0" y="93735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44051" y="167739"/>
            <a:ext cx="2143839" cy="908208"/>
          </a:xfrm>
          <a:custGeom>
            <a:avLst/>
            <a:gdLst/>
            <a:ahLst/>
            <a:cxnLst/>
            <a:rect r="r" b="b" t="t" l="l"/>
            <a:pathLst>
              <a:path h="908208" w="2143839">
                <a:moveTo>
                  <a:pt x="0" y="0"/>
                </a:moveTo>
                <a:lnTo>
                  <a:pt x="2143838" y="0"/>
                </a:lnTo>
                <a:lnTo>
                  <a:pt x="2143838" y="908208"/>
                </a:lnTo>
                <a:lnTo>
                  <a:pt x="0" y="9082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2349" y="8831158"/>
            <a:ext cx="3240385" cy="854283"/>
          </a:xfrm>
          <a:custGeom>
            <a:avLst/>
            <a:gdLst/>
            <a:ahLst/>
            <a:cxnLst/>
            <a:rect r="r" b="b" t="t" l="l"/>
            <a:pathLst>
              <a:path h="854283" w="3240385">
                <a:moveTo>
                  <a:pt x="0" y="0"/>
                </a:moveTo>
                <a:lnTo>
                  <a:pt x="3240386" y="0"/>
                </a:lnTo>
                <a:lnTo>
                  <a:pt x="3240386" y="854284"/>
                </a:lnTo>
                <a:lnTo>
                  <a:pt x="0" y="8542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2396378"/>
            <a:ext cx="16230600" cy="6154103"/>
          </a:xfrm>
          <a:custGeom>
            <a:avLst/>
            <a:gdLst/>
            <a:ahLst/>
            <a:cxnLst/>
            <a:rect r="r" b="b" t="t" l="l"/>
            <a:pathLst>
              <a:path h="6154103" w="16230600">
                <a:moveTo>
                  <a:pt x="0" y="0"/>
                </a:moveTo>
                <a:lnTo>
                  <a:pt x="16230600" y="0"/>
                </a:lnTo>
                <a:lnTo>
                  <a:pt x="16230600" y="6154102"/>
                </a:lnTo>
                <a:lnTo>
                  <a:pt x="0" y="61541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30006" y="1259729"/>
            <a:ext cx="8103858" cy="1136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99"/>
              </a:lnSpc>
            </a:pPr>
            <a:r>
              <a:rPr lang="en-US" sz="9999">
                <a:solidFill>
                  <a:srgbClr val="4F3527"/>
                </a:solidFill>
                <a:latin typeface="Barriecito Bold"/>
              </a:rPr>
              <a:t>when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3061" t="10722" r="9058" b="2001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8444057" y="508736"/>
            <a:ext cx="9288303" cy="9373517"/>
          </a:xfrm>
          <a:custGeom>
            <a:avLst/>
            <a:gdLst/>
            <a:ahLst/>
            <a:cxnLst/>
            <a:rect r="r" b="b" t="t" l="l"/>
            <a:pathLst>
              <a:path h="9373517" w="9288303">
                <a:moveTo>
                  <a:pt x="0" y="0"/>
                </a:moveTo>
                <a:lnTo>
                  <a:pt x="9288303" y="0"/>
                </a:lnTo>
                <a:lnTo>
                  <a:pt x="9288303" y="9373517"/>
                </a:lnTo>
                <a:lnTo>
                  <a:pt x="0" y="93735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55640" y="456741"/>
            <a:ext cx="9288303" cy="9373517"/>
          </a:xfrm>
          <a:custGeom>
            <a:avLst/>
            <a:gdLst/>
            <a:ahLst/>
            <a:cxnLst/>
            <a:rect r="r" b="b" t="t" l="l"/>
            <a:pathLst>
              <a:path h="9373517" w="9288303">
                <a:moveTo>
                  <a:pt x="0" y="0"/>
                </a:moveTo>
                <a:lnTo>
                  <a:pt x="9288303" y="0"/>
                </a:lnTo>
                <a:lnTo>
                  <a:pt x="9288303" y="9373518"/>
                </a:lnTo>
                <a:lnTo>
                  <a:pt x="0" y="9373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44051" y="167739"/>
            <a:ext cx="2143839" cy="908208"/>
          </a:xfrm>
          <a:custGeom>
            <a:avLst/>
            <a:gdLst/>
            <a:ahLst/>
            <a:cxnLst/>
            <a:rect r="r" b="b" t="t" l="l"/>
            <a:pathLst>
              <a:path h="908208" w="2143839">
                <a:moveTo>
                  <a:pt x="0" y="0"/>
                </a:moveTo>
                <a:lnTo>
                  <a:pt x="2143838" y="0"/>
                </a:lnTo>
                <a:lnTo>
                  <a:pt x="2143838" y="908208"/>
                </a:lnTo>
                <a:lnTo>
                  <a:pt x="0" y="9082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10854" y="0"/>
            <a:ext cx="12466293" cy="10287000"/>
          </a:xfrm>
          <a:custGeom>
            <a:avLst/>
            <a:gdLst/>
            <a:ahLst/>
            <a:cxnLst/>
            <a:rect r="r" b="b" t="t" l="l"/>
            <a:pathLst>
              <a:path h="10287000" w="12466293">
                <a:moveTo>
                  <a:pt x="0" y="0"/>
                </a:moveTo>
                <a:lnTo>
                  <a:pt x="12466292" y="0"/>
                </a:lnTo>
                <a:lnTo>
                  <a:pt x="124662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931" t="-7719" r="-37069" b="-1265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72349" y="8831158"/>
            <a:ext cx="3240385" cy="854283"/>
          </a:xfrm>
          <a:custGeom>
            <a:avLst/>
            <a:gdLst/>
            <a:ahLst/>
            <a:cxnLst/>
            <a:rect r="r" b="b" t="t" l="l"/>
            <a:pathLst>
              <a:path h="854283" w="3240385">
                <a:moveTo>
                  <a:pt x="0" y="0"/>
                </a:moveTo>
                <a:lnTo>
                  <a:pt x="3240386" y="0"/>
                </a:lnTo>
                <a:lnTo>
                  <a:pt x="3240386" y="854284"/>
                </a:lnTo>
                <a:lnTo>
                  <a:pt x="0" y="8542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30006" y="1259729"/>
            <a:ext cx="8103858" cy="1136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99"/>
              </a:lnSpc>
            </a:pPr>
            <a:r>
              <a:rPr lang="en-US" sz="9999">
                <a:solidFill>
                  <a:srgbClr val="4F3527"/>
                </a:solidFill>
                <a:latin typeface="Barriecito Bold"/>
              </a:rPr>
              <a:t>what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3061" t="10722" r="9058" b="2001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555640" y="456741"/>
            <a:ext cx="9288303" cy="9373517"/>
          </a:xfrm>
          <a:custGeom>
            <a:avLst/>
            <a:gdLst/>
            <a:ahLst/>
            <a:cxnLst/>
            <a:rect r="r" b="b" t="t" l="l"/>
            <a:pathLst>
              <a:path h="9373517" w="9288303">
                <a:moveTo>
                  <a:pt x="0" y="0"/>
                </a:moveTo>
                <a:lnTo>
                  <a:pt x="9288303" y="0"/>
                </a:lnTo>
                <a:lnTo>
                  <a:pt x="9288303" y="9373518"/>
                </a:lnTo>
                <a:lnTo>
                  <a:pt x="0" y="9373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44057" y="456741"/>
            <a:ext cx="9288303" cy="9373517"/>
          </a:xfrm>
          <a:custGeom>
            <a:avLst/>
            <a:gdLst/>
            <a:ahLst/>
            <a:cxnLst/>
            <a:rect r="r" b="b" t="t" l="l"/>
            <a:pathLst>
              <a:path h="9373517" w="9288303">
                <a:moveTo>
                  <a:pt x="0" y="0"/>
                </a:moveTo>
                <a:lnTo>
                  <a:pt x="9288303" y="0"/>
                </a:lnTo>
                <a:lnTo>
                  <a:pt x="9288303" y="9373518"/>
                </a:lnTo>
                <a:lnTo>
                  <a:pt x="0" y="9373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75838" y="2439867"/>
            <a:ext cx="7136324" cy="6007488"/>
          </a:xfrm>
          <a:custGeom>
            <a:avLst/>
            <a:gdLst/>
            <a:ahLst/>
            <a:cxnLst/>
            <a:rect r="r" b="b" t="t" l="l"/>
            <a:pathLst>
              <a:path h="6007488" w="7136324">
                <a:moveTo>
                  <a:pt x="0" y="0"/>
                </a:moveTo>
                <a:lnTo>
                  <a:pt x="7136324" y="0"/>
                </a:lnTo>
                <a:lnTo>
                  <a:pt x="7136324" y="6007488"/>
                </a:lnTo>
                <a:lnTo>
                  <a:pt x="0" y="60074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64939" y="7412592"/>
            <a:ext cx="2358121" cy="754599"/>
          </a:xfrm>
          <a:custGeom>
            <a:avLst/>
            <a:gdLst/>
            <a:ahLst/>
            <a:cxnLst/>
            <a:rect r="r" b="b" t="t" l="l"/>
            <a:pathLst>
              <a:path h="754599" w="2358121">
                <a:moveTo>
                  <a:pt x="0" y="0"/>
                </a:moveTo>
                <a:lnTo>
                  <a:pt x="2358122" y="0"/>
                </a:lnTo>
                <a:lnTo>
                  <a:pt x="2358122" y="754599"/>
                </a:lnTo>
                <a:lnTo>
                  <a:pt x="0" y="7545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705362" y="7094792"/>
            <a:ext cx="4737504" cy="2144797"/>
          </a:xfrm>
          <a:custGeom>
            <a:avLst/>
            <a:gdLst/>
            <a:ahLst/>
            <a:cxnLst/>
            <a:rect r="r" b="b" t="t" l="l"/>
            <a:pathLst>
              <a:path h="2144797" w="4737504">
                <a:moveTo>
                  <a:pt x="0" y="0"/>
                </a:moveTo>
                <a:lnTo>
                  <a:pt x="4737504" y="0"/>
                </a:lnTo>
                <a:lnTo>
                  <a:pt x="4737504" y="2144798"/>
                </a:lnTo>
                <a:lnTo>
                  <a:pt x="0" y="21447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890548" y="7113503"/>
            <a:ext cx="4737504" cy="2144797"/>
          </a:xfrm>
          <a:custGeom>
            <a:avLst/>
            <a:gdLst/>
            <a:ahLst/>
            <a:cxnLst/>
            <a:rect r="r" b="b" t="t" l="l"/>
            <a:pathLst>
              <a:path h="2144797" w="4737504">
                <a:moveTo>
                  <a:pt x="0" y="0"/>
                </a:moveTo>
                <a:lnTo>
                  <a:pt x="4737504" y="0"/>
                </a:lnTo>
                <a:lnTo>
                  <a:pt x="4737504" y="2144797"/>
                </a:lnTo>
                <a:lnTo>
                  <a:pt x="0" y="21447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354254" y="7094792"/>
            <a:ext cx="4737504" cy="2144797"/>
          </a:xfrm>
          <a:custGeom>
            <a:avLst/>
            <a:gdLst/>
            <a:ahLst/>
            <a:cxnLst/>
            <a:rect r="r" b="b" t="t" l="l"/>
            <a:pathLst>
              <a:path h="2144797" w="4737504">
                <a:moveTo>
                  <a:pt x="0" y="0"/>
                </a:moveTo>
                <a:lnTo>
                  <a:pt x="4737505" y="0"/>
                </a:lnTo>
                <a:lnTo>
                  <a:pt x="4737505" y="2144798"/>
                </a:lnTo>
                <a:lnTo>
                  <a:pt x="0" y="21447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26143" y="7094792"/>
            <a:ext cx="4737504" cy="2144797"/>
          </a:xfrm>
          <a:custGeom>
            <a:avLst/>
            <a:gdLst/>
            <a:ahLst/>
            <a:cxnLst/>
            <a:rect r="r" b="b" t="t" l="l"/>
            <a:pathLst>
              <a:path h="2144797" w="4737504">
                <a:moveTo>
                  <a:pt x="0" y="0"/>
                </a:moveTo>
                <a:lnTo>
                  <a:pt x="4737505" y="0"/>
                </a:lnTo>
                <a:lnTo>
                  <a:pt x="4737505" y="2144798"/>
                </a:lnTo>
                <a:lnTo>
                  <a:pt x="0" y="21447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610295" y="4879976"/>
            <a:ext cx="5095067" cy="1136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99"/>
              </a:lnSpc>
            </a:pPr>
            <a:r>
              <a:rPr lang="en-US" sz="9999">
                <a:solidFill>
                  <a:srgbClr val="4F3527"/>
                </a:solidFill>
                <a:latin typeface="Barriecito Bold"/>
              </a:rPr>
              <a:t>LOGO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3061" t="10722" r="9058" b="2001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555640" y="456741"/>
            <a:ext cx="9288303" cy="9373517"/>
          </a:xfrm>
          <a:custGeom>
            <a:avLst/>
            <a:gdLst/>
            <a:ahLst/>
            <a:cxnLst/>
            <a:rect r="r" b="b" t="t" l="l"/>
            <a:pathLst>
              <a:path h="9373517" w="9288303">
                <a:moveTo>
                  <a:pt x="0" y="0"/>
                </a:moveTo>
                <a:lnTo>
                  <a:pt x="9288303" y="0"/>
                </a:lnTo>
                <a:lnTo>
                  <a:pt x="9288303" y="9373518"/>
                </a:lnTo>
                <a:lnTo>
                  <a:pt x="0" y="9373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44057" y="508736"/>
            <a:ext cx="9288303" cy="9373517"/>
          </a:xfrm>
          <a:custGeom>
            <a:avLst/>
            <a:gdLst/>
            <a:ahLst/>
            <a:cxnLst/>
            <a:rect r="r" b="b" t="t" l="l"/>
            <a:pathLst>
              <a:path h="9373517" w="9288303">
                <a:moveTo>
                  <a:pt x="0" y="0"/>
                </a:moveTo>
                <a:lnTo>
                  <a:pt x="9288303" y="0"/>
                </a:lnTo>
                <a:lnTo>
                  <a:pt x="9288303" y="9373517"/>
                </a:lnTo>
                <a:lnTo>
                  <a:pt x="0" y="93735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44051" y="167739"/>
            <a:ext cx="2143839" cy="908208"/>
          </a:xfrm>
          <a:custGeom>
            <a:avLst/>
            <a:gdLst/>
            <a:ahLst/>
            <a:cxnLst/>
            <a:rect r="r" b="b" t="t" l="l"/>
            <a:pathLst>
              <a:path h="908208" w="2143839">
                <a:moveTo>
                  <a:pt x="0" y="0"/>
                </a:moveTo>
                <a:lnTo>
                  <a:pt x="2143838" y="0"/>
                </a:lnTo>
                <a:lnTo>
                  <a:pt x="2143838" y="908208"/>
                </a:lnTo>
                <a:lnTo>
                  <a:pt x="0" y="9082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43943" y="1340746"/>
            <a:ext cx="1630892" cy="1055632"/>
          </a:xfrm>
          <a:custGeom>
            <a:avLst/>
            <a:gdLst/>
            <a:ahLst/>
            <a:cxnLst/>
            <a:rect r="r" b="b" t="t" l="l"/>
            <a:pathLst>
              <a:path h="1055632" w="1630892">
                <a:moveTo>
                  <a:pt x="0" y="0"/>
                </a:moveTo>
                <a:lnTo>
                  <a:pt x="1630892" y="0"/>
                </a:lnTo>
                <a:lnTo>
                  <a:pt x="1630892" y="1055632"/>
                </a:lnTo>
                <a:lnTo>
                  <a:pt x="0" y="10556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968850" y="1730326"/>
            <a:ext cx="12350301" cy="6826348"/>
          </a:xfrm>
          <a:custGeom>
            <a:avLst/>
            <a:gdLst/>
            <a:ahLst/>
            <a:cxnLst/>
            <a:rect r="r" b="b" t="t" l="l"/>
            <a:pathLst>
              <a:path h="6826348" w="12350301">
                <a:moveTo>
                  <a:pt x="0" y="0"/>
                </a:moveTo>
                <a:lnTo>
                  <a:pt x="12350300" y="0"/>
                </a:lnTo>
                <a:lnTo>
                  <a:pt x="12350300" y="6826348"/>
                </a:lnTo>
                <a:lnTo>
                  <a:pt x="0" y="68263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72349" y="8831158"/>
            <a:ext cx="3240385" cy="854283"/>
          </a:xfrm>
          <a:custGeom>
            <a:avLst/>
            <a:gdLst/>
            <a:ahLst/>
            <a:cxnLst/>
            <a:rect r="r" b="b" t="t" l="l"/>
            <a:pathLst>
              <a:path h="854283" w="3240385">
                <a:moveTo>
                  <a:pt x="0" y="0"/>
                </a:moveTo>
                <a:lnTo>
                  <a:pt x="3240386" y="0"/>
                </a:lnTo>
                <a:lnTo>
                  <a:pt x="3240386" y="854284"/>
                </a:lnTo>
                <a:lnTo>
                  <a:pt x="0" y="85428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968850" y="3972068"/>
            <a:ext cx="3442627" cy="3524358"/>
          </a:xfrm>
          <a:custGeom>
            <a:avLst/>
            <a:gdLst/>
            <a:ahLst/>
            <a:cxnLst/>
            <a:rect r="r" b="b" t="t" l="l"/>
            <a:pathLst>
              <a:path h="3524358" w="3442627">
                <a:moveTo>
                  <a:pt x="0" y="0"/>
                </a:moveTo>
                <a:lnTo>
                  <a:pt x="3442626" y="0"/>
                </a:lnTo>
                <a:lnTo>
                  <a:pt x="3442626" y="3524358"/>
                </a:lnTo>
                <a:lnTo>
                  <a:pt x="0" y="352435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24052" t="0" r="-12446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0" y="889736"/>
            <a:ext cx="5095067" cy="1136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99"/>
              </a:lnSpc>
            </a:pPr>
            <a:r>
              <a:rPr lang="en-US" sz="9999">
                <a:solidFill>
                  <a:srgbClr val="4F3527"/>
                </a:solidFill>
                <a:latin typeface="Barriecito Bold"/>
              </a:rPr>
              <a:t>LOGO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00359" y="4488071"/>
            <a:ext cx="8616857" cy="2425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48354" indent="-374177" lvl="1">
              <a:lnSpc>
                <a:spcPts val="4852"/>
              </a:lnSpc>
              <a:buFont typeface="Arial"/>
              <a:buChar char="•"/>
            </a:pPr>
            <a:r>
              <a:rPr lang="en-US" sz="3466">
                <a:solidFill>
                  <a:srgbClr val="4F3527"/>
                </a:solidFill>
                <a:ea typeface="Noto Sans T Chinese"/>
              </a:rPr>
              <a:t>以官網Logo火炬、金屬光澤的意象發想</a:t>
            </a:r>
          </a:p>
          <a:p>
            <a:pPr algn="just" marL="748354" indent="-374177" lvl="1">
              <a:lnSpc>
                <a:spcPts val="4852"/>
              </a:lnSpc>
              <a:buFont typeface="Arial"/>
              <a:buChar char="•"/>
            </a:pPr>
            <a:r>
              <a:rPr lang="en-US" sz="3466">
                <a:solidFill>
                  <a:srgbClr val="4F3527"/>
                </a:solidFill>
                <a:ea typeface="Noto Sans T Chinese"/>
              </a:rPr>
              <a:t>結合Hogwarts Legacy與Harry Potter共有的字頭H，組成金屬火杯</a:t>
            </a:r>
          </a:p>
          <a:p>
            <a:pPr algn="just" marL="748354" indent="-374177" lvl="1">
              <a:lnSpc>
                <a:spcPts val="4852"/>
              </a:lnSpc>
              <a:buFont typeface="Arial"/>
              <a:buChar char="•"/>
            </a:pPr>
            <a:r>
              <a:rPr lang="en-US" sz="3466">
                <a:solidFill>
                  <a:srgbClr val="4F3527"/>
                </a:solidFill>
                <a:ea typeface="Noto Sans T Chinese"/>
              </a:rPr>
              <a:t>上漂浮著發光的邀請函與網站名稱連結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3061" t="10722" r="9058" b="2001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555640" y="456741"/>
            <a:ext cx="9288303" cy="9373517"/>
          </a:xfrm>
          <a:custGeom>
            <a:avLst/>
            <a:gdLst/>
            <a:ahLst/>
            <a:cxnLst/>
            <a:rect r="r" b="b" t="t" l="l"/>
            <a:pathLst>
              <a:path h="9373517" w="9288303">
                <a:moveTo>
                  <a:pt x="0" y="0"/>
                </a:moveTo>
                <a:lnTo>
                  <a:pt x="9288303" y="0"/>
                </a:lnTo>
                <a:lnTo>
                  <a:pt x="9288303" y="9373518"/>
                </a:lnTo>
                <a:lnTo>
                  <a:pt x="0" y="9373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44057" y="456741"/>
            <a:ext cx="9288303" cy="9373517"/>
          </a:xfrm>
          <a:custGeom>
            <a:avLst/>
            <a:gdLst/>
            <a:ahLst/>
            <a:cxnLst/>
            <a:rect r="r" b="b" t="t" l="l"/>
            <a:pathLst>
              <a:path h="9373517" w="9288303">
                <a:moveTo>
                  <a:pt x="0" y="0"/>
                </a:moveTo>
                <a:lnTo>
                  <a:pt x="9288303" y="0"/>
                </a:lnTo>
                <a:lnTo>
                  <a:pt x="9288303" y="9373518"/>
                </a:lnTo>
                <a:lnTo>
                  <a:pt x="0" y="9373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75838" y="2439867"/>
            <a:ext cx="7136324" cy="6007488"/>
          </a:xfrm>
          <a:custGeom>
            <a:avLst/>
            <a:gdLst/>
            <a:ahLst/>
            <a:cxnLst/>
            <a:rect r="r" b="b" t="t" l="l"/>
            <a:pathLst>
              <a:path h="6007488" w="7136324">
                <a:moveTo>
                  <a:pt x="0" y="0"/>
                </a:moveTo>
                <a:lnTo>
                  <a:pt x="7136324" y="0"/>
                </a:lnTo>
                <a:lnTo>
                  <a:pt x="7136324" y="6007488"/>
                </a:lnTo>
                <a:lnTo>
                  <a:pt x="0" y="60074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64939" y="7412592"/>
            <a:ext cx="2358121" cy="754599"/>
          </a:xfrm>
          <a:custGeom>
            <a:avLst/>
            <a:gdLst/>
            <a:ahLst/>
            <a:cxnLst/>
            <a:rect r="r" b="b" t="t" l="l"/>
            <a:pathLst>
              <a:path h="754599" w="2358121">
                <a:moveTo>
                  <a:pt x="0" y="0"/>
                </a:moveTo>
                <a:lnTo>
                  <a:pt x="2358122" y="0"/>
                </a:lnTo>
                <a:lnTo>
                  <a:pt x="2358122" y="754599"/>
                </a:lnTo>
                <a:lnTo>
                  <a:pt x="0" y="7545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705362" y="7094792"/>
            <a:ext cx="4737504" cy="2144797"/>
          </a:xfrm>
          <a:custGeom>
            <a:avLst/>
            <a:gdLst/>
            <a:ahLst/>
            <a:cxnLst/>
            <a:rect r="r" b="b" t="t" l="l"/>
            <a:pathLst>
              <a:path h="2144797" w="4737504">
                <a:moveTo>
                  <a:pt x="0" y="0"/>
                </a:moveTo>
                <a:lnTo>
                  <a:pt x="4737504" y="0"/>
                </a:lnTo>
                <a:lnTo>
                  <a:pt x="4737504" y="2144798"/>
                </a:lnTo>
                <a:lnTo>
                  <a:pt x="0" y="21447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000740" y="837741"/>
            <a:ext cx="6286521" cy="1136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99"/>
              </a:lnSpc>
            </a:pPr>
            <a:r>
              <a:rPr lang="en-US" sz="9999">
                <a:solidFill>
                  <a:srgbClr val="4F3527"/>
                </a:solidFill>
                <a:latin typeface="Barriecito"/>
              </a:rPr>
              <a:t>ABOUT  ART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20526" y="3915166"/>
            <a:ext cx="6846948" cy="2914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F3527"/>
                </a:solidFill>
                <a:ea typeface="Noto Sans T Chinese"/>
              </a:rPr>
              <a:t>魔法風格為主題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F3527"/>
                </a:solidFill>
                <a:ea typeface="Noto Sans T Chinese"/>
              </a:rPr>
              <a:t>深色基調代表未知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F3527"/>
                </a:solidFill>
                <a:ea typeface="Noto Sans T Chinese"/>
              </a:rPr>
              <a:t>亮色系部分凸顯魔法光炫的效果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4F3527"/>
                </a:solidFill>
                <a:ea typeface="Noto Sans T Chinese"/>
              </a:rPr>
              <a:t>不同分頁設計不一樣的內容呈現方式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4F3527"/>
                </a:solidFill>
                <a:ea typeface="Noto Sans T Chinese"/>
              </a:rPr>
              <a:t>結合</a:t>
            </a:r>
            <a:r>
              <a:rPr lang="en-US" sz="3399">
                <a:solidFill>
                  <a:srgbClr val="4F3527"/>
                </a:solidFill>
                <a:ea typeface="Noto Sans T Chinese"/>
              </a:rPr>
              <a:t>哈利波特的元素作為彩蛋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890548" y="7113503"/>
            <a:ext cx="4737504" cy="2144797"/>
          </a:xfrm>
          <a:custGeom>
            <a:avLst/>
            <a:gdLst/>
            <a:ahLst/>
            <a:cxnLst/>
            <a:rect r="r" b="b" t="t" l="l"/>
            <a:pathLst>
              <a:path h="2144797" w="4737504">
                <a:moveTo>
                  <a:pt x="0" y="0"/>
                </a:moveTo>
                <a:lnTo>
                  <a:pt x="4737504" y="0"/>
                </a:lnTo>
                <a:lnTo>
                  <a:pt x="4737504" y="2144797"/>
                </a:lnTo>
                <a:lnTo>
                  <a:pt x="0" y="21447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354254" y="7094792"/>
            <a:ext cx="4737504" cy="2144797"/>
          </a:xfrm>
          <a:custGeom>
            <a:avLst/>
            <a:gdLst/>
            <a:ahLst/>
            <a:cxnLst/>
            <a:rect r="r" b="b" t="t" l="l"/>
            <a:pathLst>
              <a:path h="2144797" w="4737504">
                <a:moveTo>
                  <a:pt x="0" y="0"/>
                </a:moveTo>
                <a:lnTo>
                  <a:pt x="4737505" y="0"/>
                </a:lnTo>
                <a:lnTo>
                  <a:pt x="4737505" y="2144798"/>
                </a:lnTo>
                <a:lnTo>
                  <a:pt x="0" y="21447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326143" y="7094792"/>
            <a:ext cx="4737504" cy="2144797"/>
          </a:xfrm>
          <a:custGeom>
            <a:avLst/>
            <a:gdLst/>
            <a:ahLst/>
            <a:cxnLst/>
            <a:rect r="r" b="b" t="t" l="l"/>
            <a:pathLst>
              <a:path h="2144797" w="4737504">
                <a:moveTo>
                  <a:pt x="0" y="0"/>
                </a:moveTo>
                <a:lnTo>
                  <a:pt x="4737505" y="0"/>
                </a:lnTo>
                <a:lnTo>
                  <a:pt x="4737505" y="2144798"/>
                </a:lnTo>
                <a:lnTo>
                  <a:pt x="0" y="21447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3061" t="10722" r="9058" b="2001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555640" y="456741"/>
            <a:ext cx="9288303" cy="9373517"/>
          </a:xfrm>
          <a:custGeom>
            <a:avLst/>
            <a:gdLst/>
            <a:ahLst/>
            <a:cxnLst/>
            <a:rect r="r" b="b" t="t" l="l"/>
            <a:pathLst>
              <a:path h="9373517" w="9288303">
                <a:moveTo>
                  <a:pt x="0" y="0"/>
                </a:moveTo>
                <a:lnTo>
                  <a:pt x="9288303" y="0"/>
                </a:lnTo>
                <a:lnTo>
                  <a:pt x="9288303" y="9373518"/>
                </a:lnTo>
                <a:lnTo>
                  <a:pt x="0" y="9373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44057" y="508736"/>
            <a:ext cx="9288303" cy="9373517"/>
          </a:xfrm>
          <a:custGeom>
            <a:avLst/>
            <a:gdLst/>
            <a:ahLst/>
            <a:cxnLst/>
            <a:rect r="r" b="b" t="t" l="l"/>
            <a:pathLst>
              <a:path h="9373517" w="9288303">
                <a:moveTo>
                  <a:pt x="0" y="0"/>
                </a:moveTo>
                <a:lnTo>
                  <a:pt x="9288303" y="0"/>
                </a:lnTo>
                <a:lnTo>
                  <a:pt x="9288303" y="9373517"/>
                </a:lnTo>
                <a:lnTo>
                  <a:pt x="0" y="93735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44051" y="167739"/>
            <a:ext cx="2143839" cy="908208"/>
          </a:xfrm>
          <a:custGeom>
            <a:avLst/>
            <a:gdLst/>
            <a:ahLst/>
            <a:cxnLst/>
            <a:rect r="r" b="b" t="t" l="l"/>
            <a:pathLst>
              <a:path h="908208" w="2143839">
                <a:moveTo>
                  <a:pt x="0" y="0"/>
                </a:moveTo>
                <a:lnTo>
                  <a:pt x="2143838" y="0"/>
                </a:lnTo>
                <a:lnTo>
                  <a:pt x="2143838" y="908208"/>
                </a:lnTo>
                <a:lnTo>
                  <a:pt x="0" y="9082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43943" y="1340746"/>
            <a:ext cx="1630892" cy="1055632"/>
          </a:xfrm>
          <a:custGeom>
            <a:avLst/>
            <a:gdLst/>
            <a:ahLst/>
            <a:cxnLst/>
            <a:rect r="r" b="b" t="t" l="l"/>
            <a:pathLst>
              <a:path h="1055632" w="1630892">
                <a:moveTo>
                  <a:pt x="0" y="0"/>
                </a:moveTo>
                <a:lnTo>
                  <a:pt x="1630892" y="0"/>
                </a:lnTo>
                <a:lnTo>
                  <a:pt x="1630892" y="1055632"/>
                </a:lnTo>
                <a:lnTo>
                  <a:pt x="0" y="10556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968850" y="1730326"/>
            <a:ext cx="12350301" cy="6826348"/>
          </a:xfrm>
          <a:custGeom>
            <a:avLst/>
            <a:gdLst/>
            <a:ahLst/>
            <a:cxnLst/>
            <a:rect r="r" b="b" t="t" l="l"/>
            <a:pathLst>
              <a:path h="6826348" w="12350301">
                <a:moveTo>
                  <a:pt x="0" y="0"/>
                </a:moveTo>
                <a:lnTo>
                  <a:pt x="12350300" y="0"/>
                </a:lnTo>
                <a:lnTo>
                  <a:pt x="12350300" y="6826348"/>
                </a:lnTo>
                <a:lnTo>
                  <a:pt x="0" y="68263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72349" y="8831158"/>
            <a:ext cx="3240385" cy="854283"/>
          </a:xfrm>
          <a:custGeom>
            <a:avLst/>
            <a:gdLst/>
            <a:ahLst/>
            <a:cxnLst/>
            <a:rect r="r" b="b" t="t" l="l"/>
            <a:pathLst>
              <a:path h="854283" w="3240385">
                <a:moveTo>
                  <a:pt x="0" y="0"/>
                </a:moveTo>
                <a:lnTo>
                  <a:pt x="3240386" y="0"/>
                </a:lnTo>
                <a:lnTo>
                  <a:pt x="3240386" y="854284"/>
                </a:lnTo>
                <a:lnTo>
                  <a:pt x="0" y="85428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596467" y="5189215"/>
            <a:ext cx="5095067" cy="1136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99"/>
              </a:lnSpc>
            </a:pPr>
            <a:r>
              <a:rPr lang="en-US" sz="9999">
                <a:solidFill>
                  <a:srgbClr val="4F3527"/>
                </a:solidFill>
                <a:latin typeface="Barriecito Bold"/>
              </a:rPr>
              <a:t>progress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DAFfgHMoZew</dc:identifier>
  <dcterms:modified xsi:type="dcterms:W3CDTF">2011-08-01T06:04:30Z</dcterms:modified>
  <cp:revision>1</cp:revision>
  <dc:title>Game Streaming 101</dc:title>
</cp:coreProperties>
</file>